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0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3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3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1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2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1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3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6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9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57014-3BF5-0F4D-A3DB-EA4AA471B411}" type="datetimeFigureOut">
              <a:rPr lang="en-US" smtClean="0"/>
              <a:t>5/22/15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EF15-874D-CE4B-8C64-6A0F9FF8C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9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oster3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4" r="22625" b="6919"/>
          <a:stretch/>
        </p:blipFill>
        <p:spPr>
          <a:xfrm>
            <a:off x="285939" y="2128163"/>
            <a:ext cx="4172539" cy="3777047"/>
          </a:xfrm>
          <a:prstGeom prst="rect">
            <a:avLst/>
          </a:prstGeom>
        </p:spPr>
      </p:pic>
      <p:pic>
        <p:nvPicPr>
          <p:cNvPr id="10" name="Picture 9" descr="Poster1.t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20183" b="9903"/>
          <a:stretch/>
        </p:blipFill>
        <p:spPr>
          <a:xfrm>
            <a:off x="4186494" y="306587"/>
            <a:ext cx="4200448" cy="33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80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ster2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4" t="10591" r="16978" b="10717"/>
          <a:stretch/>
        </p:blipFill>
        <p:spPr>
          <a:xfrm>
            <a:off x="701197" y="748808"/>
            <a:ext cx="7521735" cy="492456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0579" y="3279837"/>
            <a:ext cx="2717706" cy="17529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546979" y="2661921"/>
            <a:ext cx="1164461" cy="23708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339841" y="1066801"/>
            <a:ext cx="1290320" cy="1483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95123" y="233680"/>
            <a:ext cx="210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CAN Network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- 2 input lines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42640" y="5315728"/>
            <a:ext cx="136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12V 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Regulator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197" y="5350204"/>
            <a:ext cx="210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USB Programming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8285" y="5315728"/>
            <a:ext cx="210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Optional DAC, and ADC pin outs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5867" y="198605"/>
            <a:ext cx="210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LCD Display mating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header</a:t>
            </a:r>
          </a:p>
        </p:txBody>
      </p:sp>
      <p:cxnSp>
        <p:nvCxnSpPr>
          <p:cNvPr id="18" name="Straight Arrow Connector 17"/>
          <p:cNvCxnSpPr>
            <a:stCxn id="14" idx="0"/>
          </p:cNvCxnSpPr>
          <p:nvPr/>
        </p:nvCxnSpPr>
        <p:spPr>
          <a:xfrm flipV="1">
            <a:off x="1755868" y="4550443"/>
            <a:ext cx="396007" cy="7997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695123" y="5032816"/>
            <a:ext cx="102501" cy="3998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442640" y="4327036"/>
            <a:ext cx="582288" cy="10231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707872" y="748809"/>
            <a:ext cx="0" cy="5093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185172" y="634946"/>
            <a:ext cx="740809" cy="7525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3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005" t="15635" r="25716" b="20317"/>
          <a:stretch/>
        </p:blipFill>
        <p:spPr>
          <a:xfrm>
            <a:off x="1175888" y="1022969"/>
            <a:ext cx="6320404" cy="40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00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23</Words>
  <Application>Microsoft Macintosh PowerPoint</Application>
  <PresentationFormat>On-screen Show (4:3)</PresentationFormat>
  <Paragraphs>8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Jrock</dc:creator>
  <cp:lastModifiedBy>Jrock</cp:lastModifiedBy>
  <cp:revision>11</cp:revision>
  <dcterms:created xsi:type="dcterms:W3CDTF">2015-05-22T20:21:47Z</dcterms:created>
  <dcterms:modified xsi:type="dcterms:W3CDTF">2015-05-23T00:14:37Z</dcterms:modified>
</cp:coreProperties>
</file>